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6" r:id="rId3"/>
    <p:sldId id="263" r:id="rId4"/>
    <p:sldId id="262" r:id="rId5"/>
    <p:sldId id="264" r:id="rId6"/>
    <p:sldId id="257" r:id="rId7"/>
    <p:sldId id="258" r:id="rId8"/>
    <p:sldId id="259" r:id="rId9"/>
    <p:sldId id="260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4" autoAdjust="0"/>
    <p:restoredTop sz="94660"/>
  </p:normalViewPr>
  <p:slideViewPr>
    <p:cSldViewPr>
      <p:cViewPr>
        <p:scale>
          <a:sx n="72" d="100"/>
          <a:sy n="72" d="100"/>
        </p:scale>
        <p:origin x="-109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14AD06D-7759-4575-AA86-B1E3151944FF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7E498A6-5668-4343-81EA-D2A0D7715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pull dir="ru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youtube.com/watch?v=fqqL_LRWyJ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0.gstatic.com/images?q=tbn:ANd9GcR32OVWlutKPCE94Dg9l3NRvt04-KGJZcO8qI3WpSVQgXdwU-tpLA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0651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200400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	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Star Spangled Banner: From a Poem to the National Anthem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038600"/>
            <a:ext cx="8077200" cy="1499616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				By </a:t>
            </a:r>
            <a:r>
              <a:rPr lang="en-US" dirty="0" err="1">
                <a:solidFill>
                  <a:srgbClr val="002060"/>
                </a:solidFill>
              </a:rPr>
              <a:t>M</a:t>
            </a:r>
            <a:r>
              <a:rPr lang="en-US" dirty="0" err="1" smtClean="0">
                <a:solidFill>
                  <a:srgbClr val="002060"/>
                </a:solidFill>
              </a:rPr>
              <a:t>addie</a:t>
            </a:r>
            <a:r>
              <a:rPr lang="en-US" dirty="0" smtClean="0">
                <a:solidFill>
                  <a:srgbClr val="002060"/>
                </a:solidFill>
              </a:rPr>
              <a:t> Weber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Challenge???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4953000"/>
            <a:ext cx="7772400" cy="1509712"/>
          </a:xfrm>
        </p:spPr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1431206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lgerian" pitchFamily="82" charset="0"/>
              </a:rPr>
              <a:t>The Students should be able to explain how the song was written and how it became so important in every day things.</a:t>
            </a:r>
            <a:endParaRPr lang="en-US" sz="3600" dirty="0">
              <a:latin typeface="Algerian" pitchFamily="82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5562600"/>
            <a:ext cx="7700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Why Do We Sing The National Anthem At Sporting Events?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735270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Who Knows the Lyrics???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Beyonce </a:t>
            </a:r>
            <a:r>
              <a:rPr lang="en-US" dirty="0" smtClean="0">
                <a:hlinkClick r:id="rId2"/>
              </a:rPr>
              <a:t>Knowles</a:t>
            </a:r>
            <a:endParaRPr lang="en-US" dirty="0"/>
          </a:p>
          <a:p>
            <a:pPr marL="109728" indent="0">
              <a:buNone/>
            </a:pP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6784" y="3276600"/>
            <a:ext cx="5157216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64762452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353" y="381000"/>
            <a:ext cx="9172354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http://farm4.static.flickr.com/3303/3254807390_52f479a3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8481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166</TotalTime>
  <Words>47</Words>
  <Application>Microsoft Office PowerPoint</Application>
  <PresentationFormat>On-screen Show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Urban</vt:lpstr>
      <vt:lpstr> The Star Spangled Banner: From a Poem to the National Anthem</vt:lpstr>
      <vt:lpstr>Objective??</vt:lpstr>
      <vt:lpstr>Slide 3</vt:lpstr>
      <vt:lpstr>Who Knows the Lyrics???</vt:lpstr>
      <vt:lpstr>Slide 5</vt:lpstr>
      <vt:lpstr>Slide 6</vt:lpstr>
      <vt:lpstr>Slide 7</vt:lpstr>
      <vt:lpstr>Slide 8</vt:lpstr>
      <vt:lpstr>Slide 9</vt:lpstr>
      <vt:lpstr>Challenge???</vt:lpstr>
    </vt:vector>
  </TitlesOfParts>
  <Company>Mount Lebanon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Star Spangled Banner</dc:title>
  <dc:creator>Mount Lebanon School District</dc:creator>
  <cp:lastModifiedBy>Mount Lebanon School District</cp:lastModifiedBy>
  <cp:revision>19</cp:revision>
  <dcterms:created xsi:type="dcterms:W3CDTF">2011-02-11T16:35:07Z</dcterms:created>
  <dcterms:modified xsi:type="dcterms:W3CDTF">2011-03-22T16:01:37Z</dcterms:modified>
</cp:coreProperties>
</file>